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Ubuntu"/>
      <p:bold r:id="rId13"/>
      <p:boldItalic r:id="rId14"/>
    </p:embeddedFont>
    <p:embeddedFont>
      <p:font typeface="Open Sans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gS9cLi0j5b8qLAceD5LIkBLbnL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Ubuntu-bold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bold.fntdata"/><Relationship Id="rId14" Type="http://schemas.openxmlformats.org/officeDocument/2006/relationships/font" Target="fonts/Ubuntu-boldItalic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28700" y="1840461"/>
            <a:ext cx="8294828" cy="3145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90" u="none" cap="none" strike="noStrike">
                <a:solidFill>
                  <a:srgbClr val="1C9291"/>
                </a:solidFill>
                <a:latin typeface="Ubuntu"/>
                <a:ea typeface="Ubuntu"/>
                <a:cs typeface="Ubuntu"/>
                <a:sym typeface="Ubuntu"/>
              </a:rPr>
              <a:t>Manual de identidade</a:t>
            </a:r>
            <a:endParaRPr/>
          </a:p>
        </p:txBody>
      </p:sp>
      <p:cxnSp>
        <p:nvCxnSpPr>
          <p:cNvPr id="85" name="Google Shape;85;p1"/>
          <p:cNvCxnSpPr/>
          <p:nvPr/>
        </p:nvCxnSpPr>
        <p:spPr>
          <a:xfrm>
            <a:off x="-236813" y="5494817"/>
            <a:ext cx="8659047" cy="0"/>
          </a:xfrm>
          <a:prstGeom prst="straightConnector1">
            <a:avLst/>
          </a:prstGeom>
          <a:noFill/>
          <a:ln cap="flat" cmpd="sng" w="38100">
            <a:solidFill>
              <a:srgbClr val="1C929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"/>
          <p:cNvSpPr txBox="1"/>
          <p:nvPr/>
        </p:nvSpPr>
        <p:spPr>
          <a:xfrm>
            <a:off x="1028700" y="5700686"/>
            <a:ext cx="5687171" cy="1199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Regras de uso da identidade e marca do Instituto</a:t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9610922" y="6586068"/>
            <a:ext cx="3091337" cy="1659763"/>
          </a:xfrm>
          <a:custGeom>
            <a:rect b="b" l="l" r="r" t="t"/>
            <a:pathLst>
              <a:path extrusionOk="0" h="1659763" w="3091337">
                <a:moveTo>
                  <a:pt x="0" y="0"/>
                </a:moveTo>
                <a:lnTo>
                  <a:pt x="3091337" y="0"/>
                </a:lnTo>
                <a:lnTo>
                  <a:pt x="3091337" y="1659763"/>
                </a:lnTo>
                <a:lnTo>
                  <a:pt x="0" y="1659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8246" t="0"/>
            </a:stretch>
          </a:blipFill>
          <a:ln>
            <a:noFill/>
          </a:ln>
        </p:spPr>
      </p:sp>
      <p:sp>
        <p:nvSpPr>
          <p:cNvPr id="88" name="Google Shape;88;p1"/>
          <p:cNvSpPr txBox="1"/>
          <p:nvPr/>
        </p:nvSpPr>
        <p:spPr>
          <a:xfrm>
            <a:off x="12952024" y="6905847"/>
            <a:ext cx="3399741" cy="1214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37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Instituto educacional</a:t>
            </a:r>
            <a:endParaRPr/>
          </a:p>
          <a:p>
            <a:pPr indent="0" lvl="0" marL="0" marR="0" rtl="0" algn="l">
              <a:lnSpc>
                <a:spcPct val="10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37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Futuro da Ciência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028700" y="1085850"/>
            <a:ext cx="7479073" cy="13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00" u="none" cap="none" strike="noStrike">
                <a:solidFill>
                  <a:srgbClr val="1C9291"/>
                </a:solidFill>
                <a:latin typeface="Ubuntu"/>
                <a:ea typeface="Ubuntu"/>
                <a:cs typeface="Ubuntu"/>
                <a:sym typeface="Ubuntu"/>
              </a:rPr>
              <a:t>Logo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3611942" y="3908442"/>
            <a:ext cx="3112536" cy="1659763"/>
          </a:xfrm>
          <a:custGeom>
            <a:rect b="b" l="l" r="r" t="t"/>
            <a:pathLst>
              <a:path extrusionOk="0" h="1659763" w="3112536">
                <a:moveTo>
                  <a:pt x="0" y="0"/>
                </a:moveTo>
                <a:lnTo>
                  <a:pt x="3112535" y="0"/>
                </a:lnTo>
                <a:lnTo>
                  <a:pt x="3112535" y="1659762"/>
                </a:lnTo>
                <a:lnTo>
                  <a:pt x="0" y="1659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7031" t="0"/>
            </a:stretch>
          </a:blipFill>
          <a:ln>
            <a:noFill/>
          </a:ln>
        </p:spPr>
      </p:sp>
      <p:sp>
        <p:nvSpPr>
          <p:cNvPr id="95" name="Google Shape;95;p2"/>
          <p:cNvSpPr/>
          <p:nvPr/>
        </p:nvSpPr>
        <p:spPr>
          <a:xfrm>
            <a:off x="13719495" y="7189602"/>
            <a:ext cx="3112536" cy="1659763"/>
          </a:xfrm>
          <a:custGeom>
            <a:rect b="b" l="l" r="r" t="t"/>
            <a:pathLst>
              <a:path extrusionOk="0" h="1659763" w="3112536">
                <a:moveTo>
                  <a:pt x="0" y="0"/>
                </a:moveTo>
                <a:lnTo>
                  <a:pt x="3112535" y="0"/>
                </a:lnTo>
                <a:lnTo>
                  <a:pt x="3112535" y="1659763"/>
                </a:lnTo>
                <a:lnTo>
                  <a:pt x="0" y="1659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77031" t="0"/>
            </a:stretch>
          </a:blipFill>
          <a:ln>
            <a:noFill/>
          </a:ln>
        </p:spPr>
      </p:sp>
      <p:sp>
        <p:nvSpPr>
          <p:cNvPr id="96" name="Google Shape;96;p2"/>
          <p:cNvSpPr/>
          <p:nvPr/>
        </p:nvSpPr>
        <p:spPr>
          <a:xfrm>
            <a:off x="5773578" y="3908442"/>
            <a:ext cx="3091337" cy="1659763"/>
          </a:xfrm>
          <a:custGeom>
            <a:rect b="b" l="l" r="r" t="t"/>
            <a:pathLst>
              <a:path extrusionOk="0" h="1659763" w="3091337">
                <a:moveTo>
                  <a:pt x="0" y="0"/>
                </a:moveTo>
                <a:lnTo>
                  <a:pt x="3091337" y="0"/>
                </a:lnTo>
                <a:lnTo>
                  <a:pt x="3091337" y="1659762"/>
                </a:lnTo>
                <a:lnTo>
                  <a:pt x="0" y="1659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78246" t="0"/>
            </a:stretch>
          </a:blipFill>
          <a:ln>
            <a:noFill/>
          </a:ln>
        </p:spPr>
      </p:sp>
      <p:sp>
        <p:nvSpPr>
          <p:cNvPr id="97" name="Google Shape;97;p2"/>
          <p:cNvSpPr txBox="1"/>
          <p:nvPr/>
        </p:nvSpPr>
        <p:spPr>
          <a:xfrm>
            <a:off x="14349323" y="2977212"/>
            <a:ext cx="1745325" cy="415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67" u="none" cap="none" strike="noStrike">
                <a:solidFill>
                  <a:srgbClr val="1C9291"/>
                </a:solidFill>
                <a:latin typeface="Ubuntu"/>
                <a:ea typeface="Ubuntu"/>
                <a:cs typeface="Ubuntu"/>
                <a:sym typeface="Ubuntu"/>
              </a:rPr>
              <a:t>Secundários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5773578" y="2977212"/>
            <a:ext cx="1264785" cy="415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67" u="none" cap="none" strike="noStrike">
                <a:solidFill>
                  <a:srgbClr val="1C9291"/>
                </a:solidFill>
                <a:latin typeface="Ubuntu"/>
                <a:ea typeface="Ubuntu"/>
                <a:cs typeface="Ubuntu"/>
                <a:sym typeface="Ubuntu"/>
              </a:rPr>
              <a:t>Principal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13670898" y="5596779"/>
            <a:ext cx="2994622" cy="614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28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Instituto educacional</a:t>
            </a:r>
            <a:endParaRPr/>
          </a:p>
          <a:p>
            <a:pPr indent="0" lvl="0" marL="0" marR="0" rtl="0" algn="ctr">
              <a:lnSpc>
                <a:spcPct val="98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28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Futuro da Ciência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9114681" y="4228221"/>
            <a:ext cx="3399741" cy="1214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37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Instituto educacional</a:t>
            </a:r>
            <a:endParaRPr/>
          </a:p>
          <a:p>
            <a:pPr indent="0" lvl="0" marL="0" marR="0" rtl="0" algn="l">
              <a:lnSpc>
                <a:spcPct val="10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37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Futuro da Ciência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028700" y="2652375"/>
            <a:ext cx="4138500" cy="6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O logotipo principal do IEFC é a soma da sigla estilizada em elementos científicos (logo) somada ao acompanhamento textual do nome por extenso à direita (tipo). Deve se priorizar o uso desse logotipo em todo documento institucional formal.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Em materiais de comunicação com mais informações como panfletos, anúncios de eventos ou outros onde o logo por extenso pode não ser tão bem aproveitado, pode ser utilizada as versão secundária com a tipografia abaixo da sigla.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O uso do logo sem a tipografia  somente deve ser usado em conteúdos como postagens secundárias nas redes onde não é necessário reiterar o uso do logotipo pois os conteúdos já estão num contexto domidado pela identidade da marca.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13234475" y="2817800"/>
            <a:ext cx="2205555" cy="1176114"/>
          </a:xfrm>
          <a:custGeom>
            <a:rect b="b" l="l" r="r" t="t"/>
            <a:pathLst>
              <a:path extrusionOk="0" h="1176114" w="2205555">
                <a:moveTo>
                  <a:pt x="0" y="0"/>
                </a:moveTo>
                <a:lnTo>
                  <a:pt x="2205555" y="0"/>
                </a:lnTo>
                <a:lnTo>
                  <a:pt x="2205555" y="1176115"/>
                </a:lnTo>
                <a:lnTo>
                  <a:pt x="0" y="1176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7031" t="0"/>
            </a:stretch>
          </a:blipFill>
          <a:ln>
            <a:noFill/>
          </a:ln>
        </p:spPr>
      </p:sp>
      <p:sp>
        <p:nvSpPr>
          <p:cNvPr id="107" name="Google Shape;107;p3"/>
          <p:cNvSpPr/>
          <p:nvPr/>
        </p:nvSpPr>
        <p:spPr>
          <a:xfrm rot="1679026">
            <a:off x="13518062" y="7624931"/>
            <a:ext cx="2205555" cy="1176114"/>
          </a:xfrm>
          <a:custGeom>
            <a:rect b="b" l="l" r="r" t="t"/>
            <a:pathLst>
              <a:path extrusionOk="0" h="1176114" w="2205555">
                <a:moveTo>
                  <a:pt x="0" y="0"/>
                </a:moveTo>
                <a:lnTo>
                  <a:pt x="2205556" y="0"/>
                </a:lnTo>
                <a:lnTo>
                  <a:pt x="2205556" y="1176114"/>
                </a:lnTo>
                <a:lnTo>
                  <a:pt x="0" y="1176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77031" t="0"/>
            </a:stretch>
          </a:blipFill>
          <a:ln>
            <a:noFill/>
          </a:ln>
        </p:spPr>
      </p:sp>
      <p:sp>
        <p:nvSpPr>
          <p:cNvPr id="108" name="Google Shape;108;p3"/>
          <p:cNvSpPr/>
          <p:nvPr/>
        </p:nvSpPr>
        <p:spPr>
          <a:xfrm>
            <a:off x="6758156" y="2940953"/>
            <a:ext cx="3904582" cy="1176114"/>
          </a:xfrm>
          <a:custGeom>
            <a:rect b="b" l="l" r="r" t="t"/>
            <a:pathLst>
              <a:path extrusionOk="0" h="1176114" w="3904582">
                <a:moveTo>
                  <a:pt x="0" y="0"/>
                </a:moveTo>
                <a:lnTo>
                  <a:pt x="3904582" y="0"/>
                </a:lnTo>
                <a:lnTo>
                  <a:pt x="3904582" y="1176115"/>
                </a:lnTo>
                <a:lnTo>
                  <a:pt x="0" y="1176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3"/>
          <p:cNvSpPr/>
          <p:nvPr/>
        </p:nvSpPr>
        <p:spPr>
          <a:xfrm>
            <a:off x="7646615" y="2834453"/>
            <a:ext cx="2309906" cy="903751"/>
          </a:xfrm>
          <a:custGeom>
            <a:rect b="b" l="l" r="r" t="t"/>
            <a:pathLst>
              <a:path extrusionOk="0" h="903751" w="2309906">
                <a:moveTo>
                  <a:pt x="0" y="0"/>
                </a:moveTo>
                <a:lnTo>
                  <a:pt x="2309905" y="0"/>
                </a:lnTo>
                <a:lnTo>
                  <a:pt x="2309905" y="903751"/>
                </a:lnTo>
                <a:lnTo>
                  <a:pt x="0" y="903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3"/>
          <p:cNvSpPr txBox="1"/>
          <p:nvPr/>
        </p:nvSpPr>
        <p:spPr>
          <a:xfrm>
            <a:off x="1028700" y="1085850"/>
            <a:ext cx="7479073" cy="13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00" u="none" cap="none" strike="noStrike">
                <a:solidFill>
                  <a:srgbClr val="1C9291"/>
                </a:solidFill>
                <a:latin typeface="Ubuntu"/>
                <a:ea typeface="Ubuntu"/>
                <a:cs typeface="Ubuntu"/>
                <a:sym typeface="Ubuntu"/>
              </a:rPr>
              <a:t>Logo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13276252" y="4012965"/>
            <a:ext cx="2122492" cy="429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49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Instituto educacional</a:t>
            </a:r>
            <a:endParaRPr/>
          </a:p>
          <a:p>
            <a:pPr indent="0" lvl="0" marL="0" marR="0" rtl="0" algn="l">
              <a:lnSpc>
                <a:spcPct val="99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49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Futuro da Ciência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1028700" y="2652383"/>
            <a:ext cx="3739536" cy="4150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evitar o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uso incorreto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do logo: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72725" lvl="1" marL="34544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em degradê;</a:t>
            </a:r>
            <a:endParaRPr/>
          </a:p>
          <a:p>
            <a:pPr indent="-172725" lvl="1" marL="34544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um elemento em outra cor, diferente do resto;</a:t>
            </a:r>
            <a:endParaRPr/>
          </a:p>
          <a:p>
            <a:pPr indent="-172725" lvl="1" marL="34544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logo à esquerda da tipografia;</a:t>
            </a:r>
            <a:endParaRPr/>
          </a:p>
          <a:p>
            <a:pPr indent="-172725" lvl="1" marL="34544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uso da tipografia sem o logo;</a:t>
            </a:r>
            <a:endParaRPr/>
          </a:p>
          <a:p>
            <a:pPr indent="-172725" lvl="1" marL="34544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uso na vertical ou em ángulos que não sejam retos e na horizontal;</a:t>
            </a:r>
            <a:endParaRPr/>
          </a:p>
          <a:p>
            <a:pPr indent="-172725" lvl="1" marL="34544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tipografia acima do logo;</a:t>
            </a:r>
            <a:endParaRPr/>
          </a:p>
          <a:p>
            <a:pPr indent="-172725" lvl="1" marL="34544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tipografia abaixo do logo alinhada à esquerda (deve sempre estar centralizada)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3371069" y="3766521"/>
            <a:ext cx="2309906" cy="903751"/>
          </a:xfrm>
          <a:custGeom>
            <a:rect b="b" l="l" r="r" t="t"/>
            <a:pathLst>
              <a:path extrusionOk="0" h="903751" w="2309906">
                <a:moveTo>
                  <a:pt x="0" y="0"/>
                </a:moveTo>
                <a:lnTo>
                  <a:pt x="2309906" y="0"/>
                </a:lnTo>
                <a:lnTo>
                  <a:pt x="2309906" y="903751"/>
                </a:lnTo>
                <a:lnTo>
                  <a:pt x="0" y="903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3"/>
          <p:cNvSpPr/>
          <p:nvPr/>
        </p:nvSpPr>
        <p:spPr>
          <a:xfrm>
            <a:off x="8754610" y="6397676"/>
            <a:ext cx="2190534" cy="1176114"/>
          </a:xfrm>
          <a:custGeom>
            <a:rect b="b" l="l" r="r" t="t"/>
            <a:pathLst>
              <a:path extrusionOk="0" h="1176114" w="2190534">
                <a:moveTo>
                  <a:pt x="0" y="0"/>
                </a:moveTo>
                <a:lnTo>
                  <a:pt x="2190534" y="0"/>
                </a:lnTo>
                <a:lnTo>
                  <a:pt x="2190534" y="1176114"/>
                </a:lnTo>
                <a:lnTo>
                  <a:pt x="0" y="1176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78246" t="0"/>
            </a:stretch>
          </a:blipFill>
          <a:ln>
            <a:noFill/>
          </a:ln>
        </p:spPr>
      </p:sp>
      <p:sp>
        <p:nvSpPr>
          <p:cNvPr id="115" name="Google Shape;115;p3"/>
          <p:cNvSpPr txBox="1"/>
          <p:nvPr/>
        </p:nvSpPr>
        <p:spPr>
          <a:xfrm>
            <a:off x="6475751" y="6620299"/>
            <a:ext cx="2409070" cy="864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81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Instituto educacional</a:t>
            </a:r>
            <a:endParaRPr/>
          </a:p>
          <a:p>
            <a:pPr indent="0" lvl="0" marL="0" marR="0" rtl="0" algn="l">
              <a:lnSpc>
                <a:spcPct val="10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81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Futuro da Ciência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7253198" y="6397676"/>
            <a:ext cx="2309906" cy="903751"/>
          </a:xfrm>
          <a:custGeom>
            <a:rect b="b" l="l" r="r" t="t"/>
            <a:pathLst>
              <a:path extrusionOk="0" h="903751" w="2309906">
                <a:moveTo>
                  <a:pt x="0" y="0"/>
                </a:moveTo>
                <a:lnTo>
                  <a:pt x="2309906" y="0"/>
                </a:lnTo>
                <a:lnTo>
                  <a:pt x="2309906" y="903751"/>
                </a:lnTo>
                <a:lnTo>
                  <a:pt x="0" y="903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3"/>
          <p:cNvSpPr/>
          <p:nvPr/>
        </p:nvSpPr>
        <p:spPr>
          <a:xfrm>
            <a:off x="13560705" y="7326573"/>
            <a:ext cx="2309906" cy="903751"/>
          </a:xfrm>
          <a:custGeom>
            <a:rect b="b" l="l" r="r" t="t"/>
            <a:pathLst>
              <a:path extrusionOk="0" h="903751" w="2309906">
                <a:moveTo>
                  <a:pt x="0" y="0"/>
                </a:moveTo>
                <a:lnTo>
                  <a:pt x="2309905" y="0"/>
                </a:lnTo>
                <a:lnTo>
                  <a:pt x="2309905" y="903751"/>
                </a:lnTo>
                <a:lnTo>
                  <a:pt x="0" y="903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3"/>
          <p:cNvSpPr/>
          <p:nvPr/>
        </p:nvSpPr>
        <p:spPr>
          <a:xfrm>
            <a:off x="7448789" y="8220799"/>
            <a:ext cx="2309906" cy="903751"/>
          </a:xfrm>
          <a:custGeom>
            <a:rect b="b" l="l" r="r" t="t"/>
            <a:pathLst>
              <a:path extrusionOk="0" h="903751" w="2309906">
                <a:moveTo>
                  <a:pt x="0" y="0"/>
                </a:moveTo>
                <a:lnTo>
                  <a:pt x="2309906" y="0"/>
                </a:lnTo>
                <a:lnTo>
                  <a:pt x="2309906" y="903750"/>
                </a:lnTo>
                <a:lnTo>
                  <a:pt x="0" y="903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3"/>
          <p:cNvSpPr txBox="1"/>
          <p:nvPr/>
        </p:nvSpPr>
        <p:spPr>
          <a:xfrm>
            <a:off x="7911783" y="8097665"/>
            <a:ext cx="2409070" cy="864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81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Instituto educacional</a:t>
            </a:r>
            <a:endParaRPr/>
          </a:p>
          <a:p>
            <a:pPr indent="0" lvl="0" marL="0" marR="0" rtl="0" algn="l">
              <a:lnSpc>
                <a:spcPct val="10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81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Futuro da Ciência</a:t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13386875" y="5514350"/>
            <a:ext cx="2205555" cy="1176114"/>
          </a:xfrm>
          <a:custGeom>
            <a:rect b="b" l="l" r="r" t="t"/>
            <a:pathLst>
              <a:path extrusionOk="0" h="1176114" w="2205555">
                <a:moveTo>
                  <a:pt x="0" y="0"/>
                </a:moveTo>
                <a:lnTo>
                  <a:pt x="2205555" y="0"/>
                </a:lnTo>
                <a:lnTo>
                  <a:pt x="2205555" y="1176114"/>
                </a:lnTo>
                <a:lnTo>
                  <a:pt x="0" y="1176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7031" t="0"/>
            </a:stretch>
          </a:blipFill>
          <a:ln>
            <a:noFill/>
          </a:ln>
        </p:spPr>
      </p:sp>
      <p:sp>
        <p:nvSpPr>
          <p:cNvPr id="121" name="Google Shape;121;p3"/>
          <p:cNvSpPr txBox="1"/>
          <p:nvPr/>
        </p:nvSpPr>
        <p:spPr>
          <a:xfrm>
            <a:off x="13428657" y="5178340"/>
            <a:ext cx="2121991" cy="424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49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Instituto educacional</a:t>
            </a:r>
            <a:endParaRPr/>
          </a:p>
          <a:p>
            <a:pPr indent="0" lvl="0" marL="0" marR="0" rtl="0" algn="ctr">
              <a:lnSpc>
                <a:spcPct val="99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49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Futuro da Ciência</a:t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13465887" y="5287643"/>
            <a:ext cx="2309906" cy="903751"/>
          </a:xfrm>
          <a:custGeom>
            <a:rect b="b" l="l" r="r" t="t"/>
            <a:pathLst>
              <a:path extrusionOk="0" h="903751" w="2309906">
                <a:moveTo>
                  <a:pt x="0" y="0"/>
                </a:moveTo>
                <a:lnTo>
                  <a:pt x="2309906" y="0"/>
                </a:lnTo>
                <a:lnTo>
                  <a:pt x="2309906" y="903751"/>
                </a:lnTo>
                <a:lnTo>
                  <a:pt x="0" y="903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3"/>
          <p:cNvSpPr/>
          <p:nvPr/>
        </p:nvSpPr>
        <p:spPr>
          <a:xfrm>
            <a:off x="6758156" y="4669315"/>
            <a:ext cx="3904582" cy="1176114"/>
          </a:xfrm>
          <a:custGeom>
            <a:rect b="b" l="l" r="r" t="t"/>
            <a:pathLst>
              <a:path extrusionOk="0" h="1176114" w="3904582">
                <a:moveTo>
                  <a:pt x="0" y="0"/>
                </a:moveTo>
                <a:lnTo>
                  <a:pt x="3904582" y="0"/>
                </a:lnTo>
                <a:lnTo>
                  <a:pt x="3904582" y="1176114"/>
                </a:lnTo>
                <a:lnTo>
                  <a:pt x="0" y="1176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3"/>
          <p:cNvSpPr/>
          <p:nvPr/>
        </p:nvSpPr>
        <p:spPr>
          <a:xfrm>
            <a:off x="8010947" y="4805497"/>
            <a:ext cx="2309906" cy="903751"/>
          </a:xfrm>
          <a:custGeom>
            <a:rect b="b" l="l" r="r" t="t"/>
            <a:pathLst>
              <a:path extrusionOk="0" h="903751" w="2309906">
                <a:moveTo>
                  <a:pt x="0" y="0"/>
                </a:moveTo>
                <a:lnTo>
                  <a:pt x="2309906" y="0"/>
                </a:lnTo>
                <a:lnTo>
                  <a:pt x="2309906" y="903750"/>
                </a:lnTo>
                <a:lnTo>
                  <a:pt x="0" y="903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4"/>
          <p:cNvGrpSpPr/>
          <p:nvPr/>
        </p:nvGrpSpPr>
        <p:grpSpPr>
          <a:xfrm>
            <a:off x="1028700" y="3962755"/>
            <a:ext cx="6606704" cy="2702710"/>
            <a:chOff x="0" y="-38100"/>
            <a:chExt cx="2213621" cy="905561"/>
          </a:xfrm>
        </p:grpSpPr>
        <p:sp>
          <p:nvSpPr>
            <p:cNvPr id="130" name="Google Shape;130;p4"/>
            <p:cNvSpPr/>
            <p:nvPr/>
          </p:nvSpPr>
          <p:spPr>
            <a:xfrm>
              <a:off x="0" y="0"/>
              <a:ext cx="2213621" cy="867461"/>
            </a:xfrm>
            <a:custGeom>
              <a:rect b="b" l="l" r="r" t="t"/>
              <a:pathLst>
                <a:path extrusionOk="0" h="867461" w="2213621">
                  <a:moveTo>
                    <a:pt x="0" y="0"/>
                  </a:moveTo>
                  <a:lnTo>
                    <a:pt x="2213621" y="0"/>
                  </a:lnTo>
                  <a:lnTo>
                    <a:pt x="2213621" y="867461"/>
                  </a:lnTo>
                  <a:lnTo>
                    <a:pt x="0" y="86746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  <p:sp>
          <p:nvSpPr>
            <p:cNvPr id="131" name="Google Shape;131;p4"/>
            <p:cNvSpPr txBox="1"/>
            <p:nvPr/>
          </p:nvSpPr>
          <p:spPr>
            <a:xfrm>
              <a:off x="0" y="-38100"/>
              <a:ext cx="2213621" cy="905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4"/>
          <p:cNvSpPr/>
          <p:nvPr/>
        </p:nvSpPr>
        <p:spPr>
          <a:xfrm>
            <a:off x="1736873" y="4614688"/>
            <a:ext cx="2429974" cy="1304672"/>
          </a:xfrm>
          <a:custGeom>
            <a:rect b="b" l="l" r="r" t="t"/>
            <a:pathLst>
              <a:path extrusionOk="0" h="1304672" w="2429974">
                <a:moveTo>
                  <a:pt x="0" y="0"/>
                </a:moveTo>
                <a:lnTo>
                  <a:pt x="2429974" y="0"/>
                </a:lnTo>
                <a:lnTo>
                  <a:pt x="2429974" y="1304672"/>
                </a:lnTo>
                <a:lnTo>
                  <a:pt x="0" y="1304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8246" t="0"/>
            </a:stretch>
          </a:blipFill>
          <a:ln>
            <a:noFill/>
          </a:ln>
        </p:spPr>
      </p:sp>
      <p:sp>
        <p:nvSpPr>
          <p:cNvPr id="133" name="Google Shape;133;p4"/>
          <p:cNvSpPr txBox="1"/>
          <p:nvPr/>
        </p:nvSpPr>
        <p:spPr>
          <a:xfrm>
            <a:off x="4363178" y="4870129"/>
            <a:ext cx="2672398" cy="950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9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Instituto educacional</a:t>
            </a:r>
            <a:endParaRPr/>
          </a:p>
          <a:p>
            <a:pPr indent="0" lvl="0" marL="0" marR="0" rtl="0" algn="l">
              <a:lnSpc>
                <a:spcPct val="106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9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Futuro da Ciência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1028700" y="1057275"/>
            <a:ext cx="10829439" cy="727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C9291"/>
                </a:solidFill>
                <a:latin typeface="Ubuntu"/>
                <a:ea typeface="Ubuntu"/>
                <a:cs typeface="Ubuntu"/>
                <a:sym typeface="Ubuntu"/>
              </a:rPr>
              <a:t>Margem de segurança do logo</a:t>
            </a:r>
            <a:endParaRPr/>
          </a:p>
        </p:txBody>
      </p:sp>
      <p:grpSp>
        <p:nvGrpSpPr>
          <p:cNvPr id="135" name="Google Shape;135;p4"/>
          <p:cNvGrpSpPr/>
          <p:nvPr/>
        </p:nvGrpSpPr>
        <p:grpSpPr>
          <a:xfrm>
            <a:off x="11359679" y="2032268"/>
            <a:ext cx="3913618" cy="3267752"/>
            <a:chOff x="0" y="-38100"/>
            <a:chExt cx="1311284" cy="1094883"/>
          </a:xfrm>
        </p:grpSpPr>
        <p:sp>
          <p:nvSpPr>
            <p:cNvPr id="136" name="Google Shape;136;p4"/>
            <p:cNvSpPr/>
            <p:nvPr/>
          </p:nvSpPr>
          <p:spPr>
            <a:xfrm>
              <a:off x="0" y="0"/>
              <a:ext cx="1311284" cy="1056783"/>
            </a:xfrm>
            <a:custGeom>
              <a:rect b="b" l="l" r="r" t="t"/>
              <a:pathLst>
                <a:path extrusionOk="0" h="1056783" w="1311284">
                  <a:moveTo>
                    <a:pt x="0" y="0"/>
                  </a:moveTo>
                  <a:lnTo>
                    <a:pt x="1311284" y="0"/>
                  </a:lnTo>
                  <a:lnTo>
                    <a:pt x="1311284" y="1056783"/>
                  </a:lnTo>
                  <a:lnTo>
                    <a:pt x="0" y="105678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  <p:sp>
          <p:nvSpPr>
            <p:cNvPr id="137" name="Google Shape;137;p4"/>
            <p:cNvSpPr txBox="1"/>
            <p:nvPr/>
          </p:nvSpPr>
          <p:spPr>
            <a:xfrm>
              <a:off x="0" y="-38100"/>
              <a:ext cx="1311284" cy="1094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4"/>
          <p:cNvSpPr/>
          <p:nvPr/>
        </p:nvSpPr>
        <p:spPr>
          <a:xfrm>
            <a:off x="12068558" y="2674859"/>
            <a:ext cx="2446637" cy="1304672"/>
          </a:xfrm>
          <a:custGeom>
            <a:rect b="b" l="l" r="r" t="t"/>
            <a:pathLst>
              <a:path extrusionOk="0" h="1304672" w="2446637">
                <a:moveTo>
                  <a:pt x="0" y="0"/>
                </a:moveTo>
                <a:lnTo>
                  <a:pt x="2446637" y="0"/>
                </a:lnTo>
                <a:lnTo>
                  <a:pt x="2446637" y="1304672"/>
                </a:lnTo>
                <a:lnTo>
                  <a:pt x="0" y="1304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77031" t="0"/>
            </a:stretch>
          </a:blipFill>
          <a:ln>
            <a:noFill/>
          </a:ln>
        </p:spPr>
      </p:sp>
      <p:grpSp>
        <p:nvGrpSpPr>
          <p:cNvPr id="139" name="Google Shape;139;p4"/>
          <p:cNvGrpSpPr/>
          <p:nvPr/>
        </p:nvGrpSpPr>
        <p:grpSpPr>
          <a:xfrm>
            <a:off x="11359679" y="6615058"/>
            <a:ext cx="3913618" cy="2723303"/>
            <a:chOff x="0" y="-38100"/>
            <a:chExt cx="1311284" cy="912461"/>
          </a:xfrm>
        </p:grpSpPr>
        <p:sp>
          <p:nvSpPr>
            <p:cNvPr id="140" name="Google Shape;140;p4"/>
            <p:cNvSpPr/>
            <p:nvPr/>
          </p:nvSpPr>
          <p:spPr>
            <a:xfrm>
              <a:off x="0" y="0"/>
              <a:ext cx="1311284" cy="874361"/>
            </a:xfrm>
            <a:custGeom>
              <a:rect b="b" l="l" r="r" t="t"/>
              <a:pathLst>
                <a:path extrusionOk="0" h="874361" w="1311284">
                  <a:moveTo>
                    <a:pt x="0" y="0"/>
                  </a:moveTo>
                  <a:lnTo>
                    <a:pt x="1311284" y="0"/>
                  </a:lnTo>
                  <a:lnTo>
                    <a:pt x="1311284" y="874361"/>
                  </a:lnTo>
                  <a:lnTo>
                    <a:pt x="0" y="87436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  <p:sp>
          <p:nvSpPr>
            <p:cNvPr id="141" name="Google Shape;141;p4"/>
            <p:cNvSpPr txBox="1"/>
            <p:nvPr/>
          </p:nvSpPr>
          <p:spPr>
            <a:xfrm>
              <a:off x="0" y="-38100"/>
              <a:ext cx="1311284" cy="912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4"/>
          <p:cNvSpPr/>
          <p:nvPr/>
        </p:nvSpPr>
        <p:spPr>
          <a:xfrm>
            <a:off x="12068558" y="7278132"/>
            <a:ext cx="2446637" cy="1304672"/>
          </a:xfrm>
          <a:custGeom>
            <a:rect b="b" l="l" r="r" t="t"/>
            <a:pathLst>
              <a:path extrusionOk="0" h="1304672" w="2446637">
                <a:moveTo>
                  <a:pt x="0" y="0"/>
                </a:moveTo>
                <a:lnTo>
                  <a:pt x="2446637" y="0"/>
                </a:lnTo>
                <a:lnTo>
                  <a:pt x="2446637" y="1304672"/>
                </a:lnTo>
                <a:lnTo>
                  <a:pt x="0" y="1304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77031" t="0"/>
            </a:stretch>
          </a:blipFill>
          <a:ln>
            <a:noFill/>
          </a:ln>
        </p:spPr>
      </p:sp>
      <p:sp>
        <p:nvSpPr>
          <p:cNvPr id="143" name="Google Shape;143;p4"/>
          <p:cNvSpPr txBox="1"/>
          <p:nvPr/>
        </p:nvSpPr>
        <p:spPr>
          <a:xfrm>
            <a:off x="12114901" y="3998581"/>
            <a:ext cx="2353950" cy="486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29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Instituto educacional</a:t>
            </a:r>
            <a:endParaRPr/>
          </a:p>
          <a:p>
            <a:pPr indent="0" lvl="0" marL="0" marR="0" rtl="0" algn="ctr">
              <a:lnSpc>
                <a:spcPct val="99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29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Futuro da Ciência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3049085" y="4076467"/>
            <a:ext cx="542333" cy="861101"/>
          </a:xfrm>
          <a:custGeom>
            <a:rect b="b" l="l" r="r" t="t"/>
            <a:pathLst>
              <a:path extrusionOk="0" h="861101" w="542333">
                <a:moveTo>
                  <a:pt x="0" y="0"/>
                </a:moveTo>
                <a:lnTo>
                  <a:pt x="542332" y="0"/>
                </a:lnTo>
                <a:lnTo>
                  <a:pt x="542332" y="861101"/>
                </a:lnTo>
                <a:lnTo>
                  <a:pt x="0" y="861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106" l="-189068" r="-509462" t="-37399"/>
            </a:stretch>
          </a:blipFill>
          <a:ln>
            <a:noFill/>
          </a:ln>
        </p:spPr>
      </p:sp>
      <p:sp>
        <p:nvSpPr>
          <p:cNvPr id="145" name="Google Shape;145;p4"/>
          <p:cNvSpPr/>
          <p:nvPr/>
        </p:nvSpPr>
        <p:spPr>
          <a:xfrm>
            <a:off x="2506752" y="5804364"/>
            <a:ext cx="542333" cy="861101"/>
          </a:xfrm>
          <a:custGeom>
            <a:rect b="b" l="l" r="r" t="t"/>
            <a:pathLst>
              <a:path extrusionOk="0" h="861101" w="542333">
                <a:moveTo>
                  <a:pt x="0" y="0"/>
                </a:moveTo>
                <a:lnTo>
                  <a:pt x="542333" y="0"/>
                </a:lnTo>
                <a:lnTo>
                  <a:pt x="542333" y="861101"/>
                </a:lnTo>
                <a:lnTo>
                  <a:pt x="0" y="861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106" l="-189068" r="-509462" t="-37399"/>
            </a:stretch>
          </a:blipFill>
          <a:ln>
            <a:noFill/>
          </a:ln>
        </p:spPr>
      </p:sp>
      <p:sp>
        <p:nvSpPr>
          <p:cNvPr id="146" name="Google Shape;146;p4"/>
          <p:cNvSpPr/>
          <p:nvPr/>
        </p:nvSpPr>
        <p:spPr>
          <a:xfrm rot="-5400000">
            <a:off x="6933687" y="5118929"/>
            <a:ext cx="542333" cy="861101"/>
          </a:xfrm>
          <a:custGeom>
            <a:rect b="b" l="l" r="r" t="t"/>
            <a:pathLst>
              <a:path extrusionOk="0" h="861101" w="542333">
                <a:moveTo>
                  <a:pt x="0" y="0"/>
                </a:moveTo>
                <a:lnTo>
                  <a:pt x="542332" y="0"/>
                </a:lnTo>
                <a:lnTo>
                  <a:pt x="542332" y="861102"/>
                </a:lnTo>
                <a:lnTo>
                  <a:pt x="0" y="861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106" l="-189068" r="-509462" t="-37399"/>
            </a:stretch>
          </a:blipFill>
          <a:ln>
            <a:noFill/>
          </a:ln>
        </p:spPr>
      </p:sp>
      <p:sp>
        <p:nvSpPr>
          <p:cNvPr id="147" name="Google Shape;147;p4"/>
          <p:cNvSpPr/>
          <p:nvPr/>
        </p:nvSpPr>
        <p:spPr>
          <a:xfrm rot="-5400000">
            <a:off x="1188084" y="4847763"/>
            <a:ext cx="542333" cy="861101"/>
          </a:xfrm>
          <a:custGeom>
            <a:rect b="b" l="l" r="r" t="t"/>
            <a:pathLst>
              <a:path extrusionOk="0" h="861101" w="542333">
                <a:moveTo>
                  <a:pt x="0" y="0"/>
                </a:moveTo>
                <a:lnTo>
                  <a:pt x="542333" y="0"/>
                </a:lnTo>
                <a:lnTo>
                  <a:pt x="542333" y="861101"/>
                </a:lnTo>
                <a:lnTo>
                  <a:pt x="0" y="861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106" l="-189068" r="-509462" t="-37399"/>
            </a:stretch>
          </a:blipFill>
          <a:ln>
            <a:noFill/>
          </a:ln>
        </p:spPr>
      </p:sp>
      <p:sp>
        <p:nvSpPr>
          <p:cNvPr id="148" name="Google Shape;148;p4"/>
          <p:cNvSpPr/>
          <p:nvPr/>
        </p:nvSpPr>
        <p:spPr>
          <a:xfrm>
            <a:off x="12665254" y="2145980"/>
            <a:ext cx="542333" cy="861101"/>
          </a:xfrm>
          <a:custGeom>
            <a:rect b="b" l="l" r="r" t="t"/>
            <a:pathLst>
              <a:path extrusionOk="0" h="861101" w="542333">
                <a:moveTo>
                  <a:pt x="0" y="0"/>
                </a:moveTo>
                <a:lnTo>
                  <a:pt x="542333" y="0"/>
                </a:lnTo>
                <a:lnTo>
                  <a:pt x="542333" y="861101"/>
                </a:lnTo>
                <a:lnTo>
                  <a:pt x="0" y="861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106" l="-189068" r="-509462" t="-37399"/>
            </a:stretch>
          </a:blipFill>
          <a:ln>
            <a:noFill/>
          </a:ln>
        </p:spPr>
      </p:sp>
      <p:sp>
        <p:nvSpPr>
          <p:cNvPr id="149" name="Google Shape;149;p4"/>
          <p:cNvSpPr/>
          <p:nvPr/>
        </p:nvSpPr>
        <p:spPr>
          <a:xfrm>
            <a:off x="12872553" y="4438919"/>
            <a:ext cx="542333" cy="861101"/>
          </a:xfrm>
          <a:custGeom>
            <a:rect b="b" l="l" r="r" t="t"/>
            <a:pathLst>
              <a:path extrusionOk="0" h="861101" w="542333">
                <a:moveTo>
                  <a:pt x="0" y="0"/>
                </a:moveTo>
                <a:lnTo>
                  <a:pt x="542333" y="0"/>
                </a:lnTo>
                <a:lnTo>
                  <a:pt x="542333" y="861101"/>
                </a:lnTo>
                <a:lnTo>
                  <a:pt x="0" y="861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106" l="-189068" r="-509462" t="-37399"/>
            </a:stretch>
          </a:blipFill>
          <a:ln>
            <a:noFill/>
          </a:ln>
        </p:spPr>
      </p:sp>
      <p:sp>
        <p:nvSpPr>
          <p:cNvPr id="150" name="Google Shape;150;p4"/>
          <p:cNvSpPr/>
          <p:nvPr/>
        </p:nvSpPr>
        <p:spPr>
          <a:xfrm rot="-5400000">
            <a:off x="11519063" y="2994806"/>
            <a:ext cx="542333" cy="861101"/>
          </a:xfrm>
          <a:custGeom>
            <a:rect b="b" l="l" r="r" t="t"/>
            <a:pathLst>
              <a:path extrusionOk="0" h="861101" w="542333">
                <a:moveTo>
                  <a:pt x="0" y="0"/>
                </a:moveTo>
                <a:lnTo>
                  <a:pt x="542333" y="0"/>
                </a:lnTo>
                <a:lnTo>
                  <a:pt x="542333" y="861101"/>
                </a:lnTo>
                <a:lnTo>
                  <a:pt x="0" y="861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106" l="-189068" r="-509462" t="-37399"/>
            </a:stretch>
          </a:blipFill>
          <a:ln>
            <a:noFill/>
          </a:ln>
        </p:spPr>
      </p:sp>
      <p:sp>
        <p:nvSpPr>
          <p:cNvPr id="151" name="Google Shape;151;p4"/>
          <p:cNvSpPr/>
          <p:nvPr/>
        </p:nvSpPr>
        <p:spPr>
          <a:xfrm rot="-5400000">
            <a:off x="14571580" y="2847697"/>
            <a:ext cx="542333" cy="861101"/>
          </a:xfrm>
          <a:custGeom>
            <a:rect b="b" l="l" r="r" t="t"/>
            <a:pathLst>
              <a:path extrusionOk="0" h="861101" w="542333">
                <a:moveTo>
                  <a:pt x="0" y="0"/>
                </a:moveTo>
                <a:lnTo>
                  <a:pt x="542332" y="0"/>
                </a:lnTo>
                <a:lnTo>
                  <a:pt x="542332" y="861101"/>
                </a:lnTo>
                <a:lnTo>
                  <a:pt x="0" y="861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106" l="-189068" r="-509462" t="-37399"/>
            </a:stretch>
          </a:blipFill>
          <a:ln>
            <a:noFill/>
          </a:ln>
        </p:spPr>
      </p:sp>
      <p:sp>
        <p:nvSpPr>
          <p:cNvPr id="152" name="Google Shape;152;p4"/>
          <p:cNvSpPr/>
          <p:nvPr/>
        </p:nvSpPr>
        <p:spPr>
          <a:xfrm>
            <a:off x="12665254" y="6728770"/>
            <a:ext cx="542333" cy="861101"/>
          </a:xfrm>
          <a:custGeom>
            <a:rect b="b" l="l" r="r" t="t"/>
            <a:pathLst>
              <a:path extrusionOk="0" h="861101" w="542333">
                <a:moveTo>
                  <a:pt x="0" y="0"/>
                </a:moveTo>
                <a:lnTo>
                  <a:pt x="542333" y="0"/>
                </a:lnTo>
                <a:lnTo>
                  <a:pt x="542333" y="861102"/>
                </a:lnTo>
                <a:lnTo>
                  <a:pt x="0" y="861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106" l="-189068" r="-509462" t="-37399"/>
            </a:stretch>
          </a:blipFill>
          <a:ln>
            <a:noFill/>
          </a:ln>
        </p:spPr>
      </p:sp>
      <p:sp>
        <p:nvSpPr>
          <p:cNvPr id="153" name="Google Shape;153;p4"/>
          <p:cNvSpPr/>
          <p:nvPr/>
        </p:nvSpPr>
        <p:spPr>
          <a:xfrm>
            <a:off x="12872553" y="8472165"/>
            <a:ext cx="542333" cy="861101"/>
          </a:xfrm>
          <a:custGeom>
            <a:rect b="b" l="l" r="r" t="t"/>
            <a:pathLst>
              <a:path extrusionOk="0" h="861101" w="542333">
                <a:moveTo>
                  <a:pt x="0" y="0"/>
                </a:moveTo>
                <a:lnTo>
                  <a:pt x="542333" y="0"/>
                </a:lnTo>
                <a:lnTo>
                  <a:pt x="542333" y="861101"/>
                </a:lnTo>
                <a:lnTo>
                  <a:pt x="0" y="861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106" l="-189068" r="-509462" t="-37399"/>
            </a:stretch>
          </a:blipFill>
          <a:ln>
            <a:noFill/>
          </a:ln>
        </p:spPr>
      </p:sp>
      <p:sp>
        <p:nvSpPr>
          <p:cNvPr id="154" name="Google Shape;154;p4"/>
          <p:cNvSpPr/>
          <p:nvPr/>
        </p:nvSpPr>
        <p:spPr>
          <a:xfrm rot="-5400000">
            <a:off x="11519063" y="7577597"/>
            <a:ext cx="542333" cy="861101"/>
          </a:xfrm>
          <a:custGeom>
            <a:rect b="b" l="l" r="r" t="t"/>
            <a:pathLst>
              <a:path extrusionOk="0" h="861101" w="542333">
                <a:moveTo>
                  <a:pt x="0" y="0"/>
                </a:moveTo>
                <a:lnTo>
                  <a:pt x="542333" y="0"/>
                </a:lnTo>
                <a:lnTo>
                  <a:pt x="542333" y="861101"/>
                </a:lnTo>
                <a:lnTo>
                  <a:pt x="0" y="861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106" l="-189068" r="-509462" t="-37399"/>
            </a:stretch>
          </a:blipFill>
          <a:ln>
            <a:noFill/>
          </a:ln>
        </p:spPr>
      </p:sp>
      <p:sp>
        <p:nvSpPr>
          <p:cNvPr id="155" name="Google Shape;155;p4"/>
          <p:cNvSpPr/>
          <p:nvPr/>
        </p:nvSpPr>
        <p:spPr>
          <a:xfrm rot="-5400000">
            <a:off x="14571580" y="7430487"/>
            <a:ext cx="542333" cy="861101"/>
          </a:xfrm>
          <a:custGeom>
            <a:rect b="b" l="l" r="r" t="t"/>
            <a:pathLst>
              <a:path extrusionOk="0" h="861101" w="542333">
                <a:moveTo>
                  <a:pt x="0" y="0"/>
                </a:moveTo>
                <a:lnTo>
                  <a:pt x="542332" y="0"/>
                </a:lnTo>
                <a:lnTo>
                  <a:pt x="542332" y="861102"/>
                </a:lnTo>
                <a:lnTo>
                  <a:pt x="0" y="861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106" l="-189068" r="-509462" t="-37399"/>
            </a:stretch>
          </a:blipFill>
          <a:ln>
            <a:noFill/>
          </a:ln>
        </p:spPr>
      </p:sp>
      <p:sp>
        <p:nvSpPr>
          <p:cNvPr id="156" name="Google Shape;156;p4"/>
          <p:cNvSpPr txBox="1"/>
          <p:nvPr/>
        </p:nvSpPr>
        <p:spPr>
          <a:xfrm>
            <a:off x="1028700" y="2121679"/>
            <a:ext cx="9192035" cy="559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 margem de logo pode ser calculada pelo uso do comprimento da letra F da sigla, aplicada como segue nos exemplos abaixo para criar a margem de segurança necessária.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/>
          <p:nvPr/>
        </p:nvSpPr>
        <p:spPr>
          <a:xfrm>
            <a:off x="1028700" y="1057275"/>
            <a:ext cx="10829439" cy="727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C9291"/>
                </a:solidFill>
                <a:latin typeface="Ubuntu"/>
                <a:ea typeface="Ubuntu"/>
                <a:cs typeface="Ubuntu"/>
                <a:sym typeface="Ubuntu"/>
              </a:rPr>
              <a:t>Margem de segurança do logo</a:t>
            </a:r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>
            <a:off x="1028700" y="3962755"/>
            <a:ext cx="6606704" cy="2702710"/>
            <a:chOff x="0" y="-38100"/>
            <a:chExt cx="2213621" cy="905561"/>
          </a:xfrm>
        </p:grpSpPr>
        <p:sp>
          <p:nvSpPr>
            <p:cNvPr id="163" name="Google Shape;163;p5"/>
            <p:cNvSpPr/>
            <p:nvPr/>
          </p:nvSpPr>
          <p:spPr>
            <a:xfrm>
              <a:off x="0" y="0"/>
              <a:ext cx="2213621" cy="867461"/>
            </a:xfrm>
            <a:custGeom>
              <a:rect b="b" l="l" r="r" t="t"/>
              <a:pathLst>
                <a:path extrusionOk="0" h="867461" w="2213621">
                  <a:moveTo>
                    <a:pt x="0" y="0"/>
                  </a:moveTo>
                  <a:lnTo>
                    <a:pt x="2213621" y="0"/>
                  </a:lnTo>
                  <a:lnTo>
                    <a:pt x="2213621" y="867461"/>
                  </a:lnTo>
                  <a:lnTo>
                    <a:pt x="0" y="86746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  <p:sp>
          <p:nvSpPr>
            <p:cNvPr id="164" name="Google Shape;164;p5"/>
            <p:cNvSpPr txBox="1"/>
            <p:nvPr/>
          </p:nvSpPr>
          <p:spPr>
            <a:xfrm>
              <a:off x="0" y="-38100"/>
              <a:ext cx="2213621" cy="905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/>
          <p:nvPr/>
        </p:nvSpPr>
        <p:spPr>
          <a:xfrm>
            <a:off x="1736873" y="4614688"/>
            <a:ext cx="2429974" cy="1304672"/>
          </a:xfrm>
          <a:custGeom>
            <a:rect b="b" l="l" r="r" t="t"/>
            <a:pathLst>
              <a:path extrusionOk="0" h="1304672" w="2429974">
                <a:moveTo>
                  <a:pt x="0" y="0"/>
                </a:moveTo>
                <a:lnTo>
                  <a:pt x="2429974" y="0"/>
                </a:lnTo>
                <a:lnTo>
                  <a:pt x="2429974" y="1304672"/>
                </a:lnTo>
                <a:lnTo>
                  <a:pt x="0" y="1304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8246" t="0"/>
            </a:stretch>
          </a:blipFill>
          <a:ln>
            <a:noFill/>
          </a:ln>
        </p:spPr>
      </p:sp>
      <p:sp>
        <p:nvSpPr>
          <p:cNvPr id="166" name="Google Shape;166;p5"/>
          <p:cNvSpPr txBox="1"/>
          <p:nvPr/>
        </p:nvSpPr>
        <p:spPr>
          <a:xfrm>
            <a:off x="4363178" y="4870129"/>
            <a:ext cx="2672398" cy="950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9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Instituto educacional</a:t>
            </a:r>
            <a:endParaRPr/>
          </a:p>
          <a:p>
            <a:pPr indent="0" lvl="0" marL="0" marR="0" rtl="0" algn="l">
              <a:lnSpc>
                <a:spcPct val="106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9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Futuro da Ciência</a:t>
            </a:r>
            <a:endParaRPr/>
          </a:p>
        </p:txBody>
      </p:sp>
      <p:grpSp>
        <p:nvGrpSpPr>
          <p:cNvPr id="167" name="Google Shape;167;p5"/>
          <p:cNvGrpSpPr/>
          <p:nvPr/>
        </p:nvGrpSpPr>
        <p:grpSpPr>
          <a:xfrm>
            <a:off x="11359679" y="2032268"/>
            <a:ext cx="3913618" cy="3267752"/>
            <a:chOff x="0" y="-38100"/>
            <a:chExt cx="1311284" cy="1094883"/>
          </a:xfrm>
        </p:grpSpPr>
        <p:sp>
          <p:nvSpPr>
            <p:cNvPr id="168" name="Google Shape;168;p5"/>
            <p:cNvSpPr/>
            <p:nvPr/>
          </p:nvSpPr>
          <p:spPr>
            <a:xfrm>
              <a:off x="0" y="0"/>
              <a:ext cx="1311284" cy="1056783"/>
            </a:xfrm>
            <a:custGeom>
              <a:rect b="b" l="l" r="r" t="t"/>
              <a:pathLst>
                <a:path extrusionOk="0" h="1056783" w="1311284">
                  <a:moveTo>
                    <a:pt x="0" y="0"/>
                  </a:moveTo>
                  <a:lnTo>
                    <a:pt x="1311284" y="0"/>
                  </a:lnTo>
                  <a:lnTo>
                    <a:pt x="1311284" y="1056783"/>
                  </a:lnTo>
                  <a:lnTo>
                    <a:pt x="0" y="105678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  <p:sp>
          <p:nvSpPr>
            <p:cNvPr id="169" name="Google Shape;169;p5"/>
            <p:cNvSpPr txBox="1"/>
            <p:nvPr/>
          </p:nvSpPr>
          <p:spPr>
            <a:xfrm>
              <a:off x="0" y="-38100"/>
              <a:ext cx="1311284" cy="1094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5"/>
          <p:cNvSpPr/>
          <p:nvPr/>
        </p:nvSpPr>
        <p:spPr>
          <a:xfrm>
            <a:off x="12068558" y="2674859"/>
            <a:ext cx="2446637" cy="1304672"/>
          </a:xfrm>
          <a:custGeom>
            <a:rect b="b" l="l" r="r" t="t"/>
            <a:pathLst>
              <a:path extrusionOk="0" h="1304672" w="2446637">
                <a:moveTo>
                  <a:pt x="0" y="0"/>
                </a:moveTo>
                <a:lnTo>
                  <a:pt x="2446637" y="0"/>
                </a:lnTo>
                <a:lnTo>
                  <a:pt x="2446637" y="1304672"/>
                </a:lnTo>
                <a:lnTo>
                  <a:pt x="0" y="1304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77031" t="0"/>
            </a:stretch>
          </a:blipFill>
          <a:ln>
            <a:noFill/>
          </a:ln>
        </p:spPr>
      </p:sp>
      <p:grpSp>
        <p:nvGrpSpPr>
          <p:cNvPr id="171" name="Google Shape;171;p5"/>
          <p:cNvGrpSpPr/>
          <p:nvPr/>
        </p:nvGrpSpPr>
        <p:grpSpPr>
          <a:xfrm>
            <a:off x="11359679" y="6615058"/>
            <a:ext cx="3913618" cy="2723303"/>
            <a:chOff x="0" y="-38100"/>
            <a:chExt cx="1311284" cy="912461"/>
          </a:xfrm>
        </p:grpSpPr>
        <p:sp>
          <p:nvSpPr>
            <p:cNvPr id="172" name="Google Shape;172;p5"/>
            <p:cNvSpPr/>
            <p:nvPr/>
          </p:nvSpPr>
          <p:spPr>
            <a:xfrm>
              <a:off x="0" y="0"/>
              <a:ext cx="1311284" cy="874361"/>
            </a:xfrm>
            <a:custGeom>
              <a:rect b="b" l="l" r="r" t="t"/>
              <a:pathLst>
                <a:path extrusionOk="0" h="874361" w="1311284">
                  <a:moveTo>
                    <a:pt x="0" y="0"/>
                  </a:moveTo>
                  <a:lnTo>
                    <a:pt x="1311284" y="0"/>
                  </a:lnTo>
                  <a:lnTo>
                    <a:pt x="1311284" y="874361"/>
                  </a:lnTo>
                  <a:lnTo>
                    <a:pt x="0" y="87436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  <p:sp>
          <p:nvSpPr>
            <p:cNvPr id="173" name="Google Shape;173;p5"/>
            <p:cNvSpPr txBox="1"/>
            <p:nvPr/>
          </p:nvSpPr>
          <p:spPr>
            <a:xfrm>
              <a:off x="0" y="-38100"/>
              <a:ext cx="1311284" cy="912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5"/>
          <p:cNvSpPr/>
          <p:nvPr/>
        </p:nvSpPr>
        <p:spPr>
          <a:xfrm>
            <a:off x="12068558" y="7278132"/>
            <a:ext cx="2446637" cy="1304672"/>
          </a:xfrm>
          <a:custGeom>
            <a:rect b="b" l="l" r="r" t="t"/>
            <a:pathLst>
              <a:path extrusionOk="0" h="1304672" w="2446637">
                <a:moveTo>
                  <a:pt x="0" y="0"/>
                </a:moveTo>
                <a:lnTo>
                  <a:pt x="2446637" y="0"/>
                </a:lnTo>
                <a:lnTo>
                  <a:pt x="2446637" y="1304672"/>
                </a:lnTo>
                <a:lnTo>
                  <a:pt x="0" y="1304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77031" t="0"/>
            </a:stretch>
          </a:blipFill>
          <a:ln>
            <a:noFill/>
          </a:ln>
        </p:spPr>
      </p:sp>
      <p:sp>
        <p:nvSpPr>
          <p:cNvPr id="175" name="Google Shape;175;p5"/>
          <p:cNvSpPr txBox="1"/>
          <p:nvPr/>
        </p:nvSpPr>
        <p:spPr>
          <a:xfrm>
            <a:off x="12114901" y="3998581"/>
            <a:ext cx="2353950" cy="486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29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Instituto educacional</a:t>
            </a:r>
            <a:endParaRPr/>
          </a:p>
          <a:p>
            <a:pPr indent="0" lvl="0" marL="0" marR="0" rtl="0" algn="ctr">
              <a:lnSpc>
                <a:spcPct val="99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29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Futuro da Ciência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1028700" y="2121679"/>
            <a:ext cx="9192035" cy="835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 margem de logotipo garante o espaço mínimo necessário de qualquer outro elemento, seja. texto ou outros logos, que deve ser respeitada para manter a boa leitura de todos os elementos gráficos que compõem o logotipo principal, secundário ou a aplicação do logo sozinho.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1028700" y="1085850"/>
            <a:ext cx="7479073" cy="13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00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Cores</a:t>
            </a:r>
            <a:endParaRPr/>
          </a:p>
        </p:txBody>
      </p:sp>
      <p:grpSp>
        <p:nvGrpSpPr>
          <p:cNvPr id="182" name="Google Shape;182;p6"/>
          <p:cNvGrpSpPr/>
          <p:nvPr/>
        </p:nvGrpSpPr>
        <p:grpSpPr>
          <a:xfrm>
            <a:off x="2221397" y="3679130"/>
            <a:ext cx="954895" cy="954895"/>
            <a:chOff x="0" y="0"/>
            <a:chExt cx="812800" cy="812800"/>
          </a:xfrm>
        </p:grpSpPr>
        <p:sp>
          <p:nvSpPr>
            <p:cNvPr id="183" name="Google Shape;183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47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6"/>
          <p:cNvGrpSpPr/>
          <p:nvPr/>
        </p:nvGrpSpPr>
        <p:grpSpPr>
          <a:xfrm>
            <a:off x="2221397" y="5501427"/>
            <a:ext cx="954895" cy="954895"/>
            <a:chOff x="0" y="0"/>
            <a:chExt cx="812800" cy="812800"/>
          </a:xfrm>
        </p:grpSpPr>
        <p:sp>
          <p:nvSpPr>
            <p:cNvPr id="186" name="Google Shape;186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92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9812363" y="3679130"/>
            <a:ext cx="954895" cy="954895"/>
            <a:chOff x="0" y="0"/>
            <a:chExt cx="812800" cy="812800"/>
          </a:xfrm>
        </p:grpSpPr>
        <p:sp>
          <p:nvSpPr>
            <p:cNvPr id="189" name="Google Shape;189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597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9812363" y="5501427"/>
            <a:ext cx="954895" cy="954895"/>
            <a:chOff x="0" y="0"/>
            <a:chExt cx="812800" cy="812800"/>
          </a:xfrm>
        </p:grpSpPr>
        <p:sp>
          <p:nvSpPr>
            <p:cNvPr id="192" name="Google Shape;192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CD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9880861" y="7323723"/>
            <a:ext cx="954895" cy="954895"/>
            <a:chOff x="0" y="0"/>
            <a:chExt cx="812800" cy="812800"/>
          </a:xfrm>
        </p:grpSpPr>
        <p:sp>
          <p:nvSpPr>
            <p:cNvPr id="195" name="Google Shape;195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A3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6"/>
          <p:cNvSpPr txBox="1"/>
          <p:nvPr/>
        </p:nvSpPr>
        <p:spPr>
          <a:xfrm>
            <a:off x="2221397" y="2852549"/>
            <a:ext cx="1402478" cy="415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67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Principais</a:t>
            </a:r>
            <a:endParaRPr/>
          </a:p>
        </p:txBody>
      </p:sp>
      <p:sp>
        <p:nvSpPr>
          <p:cNvPr id="198" name="Google Shape;198;p6"/>
          <p:cNvSpPr txBox="1"/>
          <p:nvPr/>
        </p:nvSpPr>
        <p:spPr>
          <a:xfrm>
            <a:off x="3417891" y="5763306"/>
            <a:ext cx="1061141" cy="373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4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#1c9291</a:t>
            </a:r>
            <a:endParaRPr/>
          </a:p>
        </p:txBody>
      </p:sp>
      <p:sp>
        <p:nvSpPr>
          <p:cNvPr id="199" name="Google Shape;199;p6"/>
          <p:cNvSpPr txBox="1"/>
          <p:nvPr/>
        </p:nvSpPr>
        <p:spPr>
          <a:xfrm>
            <a:off x="11055250" y="3940583"/>
            <a:ext cx="1076370" cy="373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4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#7597a0</a:t>
            </a:r>
            <a:endParaRPr/>
          </a:p>
        </p:txBody>
      </p:sp>
      <p:sp>
        <p:nvSpPr>
          <p:cNvPr id="200" name="Google Shape;200;p6"/>
          <p:cNvSpPr txBox="1"/>
          <p:nvPr/>
        </p:nvSpPr>
        <p:spPr>
          <a:xfrm>
            <a:off x="11055250" y="5762879"/>
            <a:ext cx="1081279" cy="373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4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#8bcdb5</a:t>
            </a:r>
            <a:endParaRPr/>
          </a:p>
        </p:txBody>
      </p:sp>
      <p:sp>
        <p:nvSpPr>
          <p:cNvPr id="201" name="Google Shape;201;p6"/>
          <p:cNvSpPr txBox="1"/>
          <p:nvPr/>
        </p:nvSpPr>
        <p:spPr>
          <a:xfrm>
            <a:off x="11053242" y="7586030"/>
            <a:ext cx="1033955" cy="373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4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#fea35d</a:t>
            </a:r>
            <a:endParaRPr/>
          </a:p>
        </p:txBody>
      </p:sp>
      <p:grpSp>
        <p:nvGrpSpPr>
          <p:cNvPr id="202" name="Google Shape;202;p6"/>
          <p:cNvGrpSpPr/>
          <p:nvPr/>
        </p:nvGrpSpPr>
        <p:grpSpPr>
          <a:xfrm>
            <a:off x="13725776" y="3679130"/>
            <a:ext cx="954895" cy="954895"/>
            <a:chOff x="0" y="0"/>
            <a:chExt cx="812800" cy="812800"/>
          </a:xfrm>
        </p:grpSpPr>
        <p:sp>
          <p:nvSpPr>
            <p:cNvPr id="203" name="Google Shape;203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FE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6"/>
          <p:cNvGrpSpPr/>
          <p:nvPr/>
        </p:nvGrpSpPr>
        <p:grpSpPr>
          <a:xfrm>
            <a:off x="13725776" y="5501427"/>
            <a:ext cx="954895" cy="954895"/>
            <a:chOff x="0" y="0"/>
            <a:chExt cx="812800" cy="812800"/>
          </a:xfrm>
        </p:grpSpPr>
        <p:sp>
          <p:nvSpPr>
            <p:cNvPr id="206" name="Google Shape;206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6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6"/>
          <p:cNvGrpSpPr/>
          <p:nvPr/>
        </p:nvGrpSpPr>
        <p:grpSpPr>
          <a:xfrm>
            <a:off x="13794274" y="7323723"/>
            <a:ext cx="954895" cy="954895"/>
            <a:chOff x="0" y="0"/>
            <a:chExt cx="812800" cy="812800"/>
          </a:xfrm>
        </p:grpSpPr>
        <p:sp>
          <p:nvSpPr>
            <p:cNvPr id="209" name="Google Shape;209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3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6"/>
          <p:cNvSpPr txBox="1"/>
          <p:nvPr/>
        </p:nvSpPr>
        <p:spPr>
          <a:xfrm>
            <a:off x="14968663" y="3940583"/>
            <a:ext cx="1010670" cy="373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4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#cfe3e2</a:t>
            </a:r>
            <a:endParaRPr/>
          </a:p>
        </p:txBody>
      </p:sp>
      <p:sp>
        <p:nvSpPr>
          <p:cNvPr id="212" name="Google Shape;212;p6"/>
          <p:cNvSpPr txBox="1"/>
          <p:nvPr/>
        </p:nvSpPr>
        <p:spPr>
          <a:xfrm>
            <a:off x="14968663" y="5762879"/>
            <a:ext cx="1060008" cy="373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4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#bfd6b8</a:t>
            </a:r>
            <a:endParaRPr/>
          </a:p>
        </p:txBody>
      </p:sp>
      <p:sp>
        <p:nvSpPr>
          <p:cNvPr id="213" name="Google Shape;213;p6"/>
          <p:cNvSpPr txBox="1"/>
          <p:nvPr/>
        </p:nvSpPr>
        <p:spPr>
          <a:xfrm>
            <a:off x="14966654" y="7586030"/>
            <a:ext cx="964227" cy="373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4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#fcf3e4</a:t>
            </a:r>
            <a:endParaRPr/>
          </a:p>
        </p:txBody>
      </p:sp>
      <p:sp>
        <p:nvSpPr>
          <p:cNvPr id="214" name="Google Shape;214;p6"/>
          <p:cNvSpPr txBox="1"/>
          <p:nvPr/>
        </p:nvSpPr>
        <p:spPr>
          <a:xfrm>
            <a:off x="3450495" y="3940156"/>
            <a:ext cx="1049813" cy="373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4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#023c5a</a:t>
            </a:r>
            <a:endParaRPr/>
          </a:p>
        </p:txBody>
      </p:sp>
      <p:sp>
        <p:nvSpPr>
          <p:cNvPr id="215" name="Google Shape;215;p6"/>
          <p:cNvSpPr txBox="1"/>
          <p:nvPr/>
        </p:nvSpPr>
        <p:spPr>
          <a:xfrm>
            <a:off x="9812363" y="2852549"/>
            <a:ext cx="1757408" cy="415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67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Segundarias</a:t>
            </a:r>
            <a:endParaRPr/>
          </a:p>
        </p:txBody>
      </p:sp>
      <p:grpSp>
        <p:nvGrpSpPr>
          <p:cNvPr id="216" name="Google Shape;216;p6"/>
          <p:cNvGrpSpPr/>
          <p:nvPr/>
        </p:nvGrpSpPr>
        <p:grpSpPr>
          <a:xfrm>
            <a:off x="5177582" y="3679130"/>
            <a:ext cx="954895" cy="954895"/>
            <a:chOff x="0" y="0"/>
            <a:chExt cx="812800" cy="812800"/>
          </a:xfrm>
        </p:grpSpPr>
        <p:sp>
          <p:nvSpPr>
            <p:cNvPr id="217" name="Google Shape;217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2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6"/>
          <p:cNvGrpSpPr/>
          <p:nvPr/>
        </p:nvGrpSpPr>
        <p:grpSpPr>
          <a:xfrm>
            <a:off x="5177582" y="5501427"/>
            <a:ext cx="954895" cy="954895"/>
            <a:chOff x="0" y="0"/>
            <a:chExt cx="812800" cy="812800"/>
          </a:xfrm>
        </p:grpSpPr>
        <p:sp>
          <p:nvSpPr>
            <p:cNvPr id="220" name="Google Shape;220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9A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6"/>
          <p:cNvSpPr txBox="1"/>
          <p:nvPr/>
        </p:nvSpPr>
        <p:spPr>
          <a:xfrm>
            <a:off x="6374076" y="5763306"/>
            <a:ext cx="1106954" cy="373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4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#F19A03</a:t>
            </a:r>
            <a:endParaRPr/>
          </a:p>
        </p:txBody>
      </p:sp>
      <p:sp>
        <p:nvSpPr>
          <p:cNvPr id="223" name="Google Shape;223;p6"/>
          <p:cNvSpPr txBox="1"/>
          <p:nvPr/>
        </p:nvSpPr>
        <p:spPr>
          <a:xfrm>
            <a:off x="6406680" y="3940156"/>
            <a:ext cx="1046541" cy="373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4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#f2b243</a:t>
            </a:r>
            <a:endParaRPr/>
          </a:p>
        </p:txBody>
      </p:sp>
      <p:sp>
        <p:nvSpPr>
          <p:cNvPr id="224" name="Google Shape;224;p6"/>
          <p:cNvSpPr txBox="1"/>
          <p:nvPr/>
        </p:nvSpPr>
        <p:spPr>
          <a:xfrm>
            <a:off x="2221397" y="7227306"/>
            <a:ext cx="850448" cy="415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67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Apoio</a:t>
            </a:r>
            <a:endParaRPr/>
          </a:p>
        </p:txBody>
      </p:sp>
      <p:grpSp>
        <p:nvGrpSpPr>
          <p:cNvPr id="225" name="Google Shape;225;p6"/>
          <p:cNvGrpSpPr/>
          <p:nvPr/>
        </p:nvGrpSpPr>
        <p:grpSpPr>
          <a:xfrm>
            <a:off x="2221397" y="8128955"/>
            <a:ext cx="954895" cy="954895"/>
            <a:chOff x="0" y="0"/>
            <a:chExt cx="812800" cy="812800"/>
          </a:xfrm>
        </p:grpSpPr>
        <p:sp>
          <p:nvSpPr>
            <p:cNvPr id="226" name="Google Shape;226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6"/>
          <p:cNvSpPr txBox="1"/>
          <p:nvPr/>
        </p:nvSpPr>
        <p:spPr>
          <a:xfrm>
            <a:off x="3417891" y="8390834"/>
            <a:ext cx="1087698" cy="373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4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#000000</a:t>
            </a:r>
            <a:endParaRPr/>
          </a:p>
        </p:txBody>
      </p:sp>
      <p:grpSp>
        <p:nvGrpSpPr>
          <p:cNvPr id="229" name="Google Shape;229;p6"/>
          <p:cNvGrpSpPr/>
          <p:nvPr/>
        </p:nvGrpSpPr>
        <p:grpSpPr>
          <a:xfrm>
            <a:off x="5177582" y="8128955"/>
            <a:ext cx="954895" cy="954895"/>
            <a:chOff x="0" y="0"/>
            <a:chExt cx="812800" cy="812800"/>
          </a:xfrm>
        </p:grpSpPr>
        <p:sp>
          <p:nvSpPr>
            <p:cNvPr id="230" name="Google Shape;230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6"/>
          <p:cNvSpPr txBox="1"/>
          <p:nvPr/>
        </p:nvSpPr>
        <p:spPr>
          <a:xfrm>
            <a:off x="6374076" y="8390834"/>
            <a:ext cx="1044149" cy="373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4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#FFFFFF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"/>
          <p:cNvSpPr/>
          <p:nvPr/>
        </p:nvSpPr>
        <p:spPr>
          <a:xfrm>
            <a:off x="2994069" y="5145161"/>
            <a:ext cx="2948665" cy="2098089"/>
          </a:xfrm>
          <a:custGeom>
            <a:rect b="b" l="l" r="r" t="t"/>
            <a:pathLst>
              <a:path extrusionOk="0" h="2098089" w="2948665">
                <a:moveTo>
                  <a:pt x="0" y="0"/>
                </a:moveTo>
                <a:lnTo>
                  <a:pt x="2948666" y="0"/>
                </a:lnTo>
                <a:lnTo>
                  <a:pt x="2948666" y="2098089"/>
                </a:lnTo>
                <a:lnTo>
                  <a:pt x="0" y="2098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7"/>
          <p:cNvSpPr/>
          <p:nvPr/>
        </p:nvSpPr>
        <p:spPr>
          <a:xfrm>
            <a:off x="9762434" y="5145161"/>
            <a:ext cx="4292238" cy="2897261"/>
          </a:xfrm>
          <a:custGeom>
            <a:rect b="b" l="l" r="r" t="t"/>
            <a:pathLst>
              <a:path extrusionOk="0" h="2897261" w="4292238">
                <a:moveTo>
                  <a:pt x="0" y="0"/>
                </a:moveTo>
                <a:lnTo>
                  <a:pt x="4292238" y="0"/>
                </a:lnTo>
                <a:lnTo>
                  <a:pt x="4292238" y="2897261"/>
                </a:lnTo>
                <a:lnTo>
                  <a:pt x="0" y="2897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7"/>
          <p:cNvSpPr txBox="1"/>
          <p:nvPr/>
        </p:nvSpPr>
        <p:spPr>
          <a:xfrm>
            <a:off x="1028700" y="1085850"/>
            <a:ext cx="7479073" cy="13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00" u="none" cap="none" strike="noStrike">
                <a:solidFill>
                  <a:srgbClr val="1C9291"/>
                </a:solidFill>
                <a:latin typeface="Ubuntu"/>
                <a:ea typeface="Ubuntu"/>
                <a:cs typeface="Ubuntu"/>
                <a:sym typeface="Ubuntu"/>
              </a:rPr>
              <a:t>Fontes</a:t>
            </a:r>
            <a:endParaRPr/>
          </a:p>
        </p:txBody>
      </p:sp>
      <p:sp>
        <p:nvSpPr>
          <p:cNvPr id="240" name="Google Shape;240;p7"/>
          <p:cNvSpPr txBox="1"/>
          <p:nvPr/>
        </p:nvSpPr>
        <p:spPr>
          <a:xfrm>
            <a:off x="2632007" y="4123420"/>
            <a:ext cx="2621161" cy="508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67" u="none" cap="none" strike="noStrike">
                <a:solidFill>
                  <a:srgbClr val="023C5A"/>
                </a:solidFill>
                <a:latin typeface="Ubuntu"/>
                <a:ea typeface="Ubuntu"/>
                <a:cs typeface="Ubuntu"/>
                <a:sym typeface="Ubuntu"/>
              </a:rPr>
              <a:t>Familia Ubuntu</a:t>
            </a:r>
            <a:endParaRPr/>
          </a:p>
        </p:txBody>
      </p:sp>
      <p:sp>
        <p:nvSpPr>
          <p:cNvPr id="241" name="Google Shape;241;p7"/>
          <p:cNvSpPr txBox="1"/>
          <p:nvPr/>
        </p:nvSpPr>
        <p:spPr>
          <a:xfrm>
            <a:off x="9762434" y="4142470"/>
            <a:ext cx="3335536" cy="489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67" u="none" cap="none" strike="noStrike">
                <a:solidFill>
                  <a:srgbClr val="023C5A"/>
                </a:solidFill>
                <a:latin typeface="Open Sans"/>
                <a:ea typeface="Open Sans"/>
                <a:cs typeface="Open Sans"/>
                <a:sym typeface="Open Sans"/>
              </a:rPr>
              <a:t>Familia Open Sans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